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1" r:id="rId34"/>
    <p:sldId id="292" r:id="rId35"/>
    <p:sldId id="293" r:id="rId36"/>
    <p:sldId id="294" r:id="rId37"/>
    <p:sldId id="295" r:id="rId38"/>
    <p:sldId id="297" r:id="rId39"/>
    <p:sldId id="267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80"/>
    <a:srgbClr val="3584CB"/>
    <a:srgbClr val="C00000"/>
    <a:srgbClr val="78B832"/>
    <a:srgbClr val="E74C3C"/>
    <a:srgbClr val="66BB6A"/>
    <a:srgbClr val="4CAF50"/>
    <a:srgbClr val="FFA726"/>
    <a:srgbClr val="FF9800"/>
    <a:srgbClr val="2EC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6028" autoAdjust="0"/>
  </p:normalViewPr>
  <p:slideViewPr>
    <p:cSldViewPr snapToGrid="0">
      <p:cViewPr varScale="1">
        <p:scale>
          <a:sx n="84" d="100"/>
          <a:sy n="84" d="100"/>
        </p:scale>
        <p:origin x="225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15-05-20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18" Type="http://schemas.openxmlformats.org/officeDocument/2006/relationships/hyperlink" Target="https://www.flaticon.com/free-icon/laptop_689355" TargetMode="External"/><Relationship Id="rId26" Type="http://schemas.openxmlformats.org/officeDocument/2006/relationships/image" Target="../media/image23.svg"/><Relationship Id="rId3" Type="http://schemas.openxmlformats.org/officeDocument/2006/relationships/image" Target="../media/image10.svg"/><Relationship Id="rId21" Type="http://schemas.openxmlformats.org/officeDocument/2006/relationships/hyperlink" Target="https://www.flaticon.com/free-icon/paint-bucket_479311" TargetMode="External"/><Relationship Id="rId7" Type="http://schemas.openxmlformats.org/officeDocument/2006/relationships/hyperlink" Target="https://www.flaticon.com/free-icon/ssd_2422584" TargetMode="External"/><Relationship Id="rId12" Type="http://schemas.openxmlformats.org/officeDocument/2006/relationships/image" Target="../media/image24.png"/><Relationship Id="rId17" Type="http://schemas.openxmlformats.org/officeDocument/2006/relationships/image" Target="../media/image13.svg"/><Relationship Id="rId25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12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microsoft.com/office/2017/06/relationships/model3d" Target="../media/model3d1.glb"/><Relationship Id="rId24" Type="http://schemas.openxmlformats.org/officeDocument/2006/relationships/hyperlink" Target="https://www.flaticon.com/free-icon/help_2597143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www.flaticon.com/free-icon/anchor_619118" TargetMode="External"/><Relationship Id="rId23" Type="http://schemas.openxmlformats.org/officeDocument/2006/relationships/image" Target="../media/image26.svg"/><Relationship Id="rId10" Type="http://schemas.openxmlformats.org/officeDocument/2006/relationships/hyperlink" Target="https://www.flaticon.com/free-icon/hard-disc_2422482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s://www.flaticon.com/free-icon/motherboard_2422536" TargetMode="External"/><Relationship Id="rId9" Type="http://schemas.openxmlformats.org/officeDocument/2006/relationships/image" Target="../media/image6.svg"/><Relationship Id="rId14" Type="http://schemas.openxmlformats.org/officeDocument/2006/relationships/image" Target="../media/image2.svg"/><Relationship Id="rId22" Type="http://schemas.openxmlformats.org/officeDocument/2006/relationships/image" Target="../media/image25.png"/><Relationship Id="rId27" Type="http://schemas.openxmlformats.org/officeDocument/2006/relationships/hyperlink" Target="https://www.flaticon.com/free-icon/road-work_4977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164691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36B87-8720-4826-8962-F87E2F669BEA}"/>
              </a:ext>
            </a:extLst>
          </p:cNvPr>
          <p:cNvGrpSpPr/>
          <p:nvPr/>
        </p:nvGrpSpPr>
        <p:grpSpPr>
          <a:xfrm>
            <a:off x="575509" y="5236433"/>
            <a:ext cx="5858847" cy="900000"/>
            <a:chOff x="2626194" y="1015329"/>
            <a:chExt cx="5858847" cy="90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B4AF10-F315-4440-8C1A-4474D43865F3}"/>
                </a:ext>
              </a:extLst>
            </p:cNvPr>
            <p:cNvGrpSpPr/>
            <p:nvPr/>
          </p:nvGrpSpPr>
          <p:grpSpPr>
            <a:xfrm>
              <a:off x="2790875" y="1065219"/>
              <a:ext cx="5694166" cy="800219"/>
              <a:chOff x="674749" y="1023274"/>
              <a:chExt cx="5694166" cy="800219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131EB57-9F84-47DE-A236-4A842C831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A2C97D-B54C-4B40-B7FC-C2E909EDEDD9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84807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4"/>
                  </a:rPr>
                  <a:t>https://www.flaticon.com/free-icon/motherboard_2422536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13C0D3F1-B2D6-437D-B6B0-1156EAB339F9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80C190-4F7F-4312-8690-92D45B80DF70}"/>
              </a:ext>
            </a:extLst>
          </p:cNvPr>
          <p:cNvGrpSpPr/>
          <p:nvPr/>
        </p:nvGrpSpPr>
        <p:grpSpPr>
          <a:xfrm>
            <a:off x="575509" y="4166451"/>
            <a:ext cx="5520491" cy="900000"/>
            <a:chOff x="2626194" y="1792177"/>
            <a:chExt cx="5520491" cy="90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0B3C67-1D3A-4222-BE66-857E61AC6B3E}"/>
                </a:ext>
              </a:extLst>
            </p:cNvPr>
            <p:cNvGrpSpPr/>
            <p:nvPr/>
          </p:nvGrpSpPr>
          <p:grpSpPr>
            <a:xfrm>
              <a:off x="2794315" y="1841367"/>
              <a:ext cx="5352370" cy="800219"/>
              <a:chOff x="678189" y="1799422"/>
              <a:chExt cx="5352370" cy="800219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3F0F28-4F6B-4365-8F1F-747292CE2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3477815">
                <a:off x="678189" y="1889945"/>
                <a:ext cx="619175" cy="61917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E05E1-7AFA-45E4-A496-FECE8D469A11}"/>
                  </a:ext>
                </a:extLst>
              </p:cNvPr>
              <p:cNvSpPr txBox="1"/>
              <p:nvPr/>
            </p:nvSpPr>
            <p:spPr>
              <a:xfrm>
                <a:off x="1520839" y="1799422"/>
                <a:ext cx="45097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b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</a:b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7"/>
                  </a:rPr>
                  <a:t>https://www.flaticon.com/free-icon/ssd_2422584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F76DFE0B-CCD8-4F5E-834F-0FB1215D5817}"/>
                </a:ext>
              </a:extLst>
            </p:cNvPr>
            <p:cNvSpPr/>
            <p:nvPr/>
          </p:nvSpPr>
          <p:spPr>
            <a:xfrm>
              <a:off x="2626194" y="1792177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E0E491-9250-402F-B9FE-5FF154C75BE7}"/>
              </a:ext>
            </a:extLst>
          </p:cNvPr>
          <p:cNvGrpSpPr/>
          <p:nvPr/>
        </p:nvGrpSpPr>
        <p:grpSpPr>
          <a:xfrm>
            <a:off x="575509" y="3105963"/>
            <a:ext cx="5641289" cy="900000"/>
            <a:chOff x="2658507" y="2548576"/>
            <a:chExt cx="5641289" cy="90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9E8A14-532F-4F8D-9AAD-D723403AA27A}"/>
                </a:ext>
              </a:extLst>
            </p:cNvPr>
            <p:cNvGrpSpPr/>
            <p:nvPr/>
          </p:nvGrpSpPr>
          <p:grpSpPr>
            <a:xfrm>
              <a:off x="2834468" y="2611854"/>
              <a:ext cx="5465328" cy="800219"/>
              <a:chOff x="718342" y="2569909"/>
              <a:chExt cx="5465328" cy="80021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6D6DF9A-273C-4653-8E1F-E25655F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8342" y="2780099"/>
                <a:ext cx="527045" cy="379841"/>
              </a:xfrm>
              <a:prstGeom prst="rect">
                <a:avLst/>
              </a:prstGeom>
              <a:effectLst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0AD6A1-F78A-4545-B859-F0621BAF5FD5}"/>
                  </a:ext>
                </a:extLst>
              </p:cNvPr>
              <p:cNvSpPr txBox="1"/>
              <p:nvPr/>
            </p:nvSpPr>
            <p:spPr>
              <a:xfrm>
                <a:off x="1520840" y="2569909"/>
                <a:ext cx="46628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ultimatearm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  <a:endParaRPr lang="en-US" sz="1600" dirty="0">
                  <a:solidFill>
                    <a:srgbClr val="E03030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0"/>
                  </a:rPr>
                  <a:t>https://www.flaticon.com/free-icon/hard-disc_2422482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3194E41-BA80-48A2-A689-197684AF8078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EC769-FC13-4992-A4F4-BF03A60D3359}"/>
              </a:ext>
            </a:extLst>
          </p:cNvPr>
          <p:cNvGrpSpPr/>
          <p:nvPr/>
        </p:nvGrpSpPr>
        <p:grpSpPr>
          <a:xfrm>
            <a:off x="575509" y="2074109"/>
            <a:ext cx="5338730" cy="900000"/>
            <a:chOff x="2658507" y="3284256"/>
            <a:chExt cx="5338730" cy="9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0F2AC7-D712-4710-97BE-256572B307F0}"/>
                </a:ext>
              </a:extLst>
            </p:cNvPr>
            <p:cNvGrpSpPr/>
            <p:nvPr/>
          </p:nvGrpSpPr>
          <p:grpSpPr>
            <a:xfrm>
              <a:off x="2888507" y="3396485"/>
              <a:ext cx="5108730" cy="687041"/>
              <a:chOff x="772381" y="3354540"/>
              <a:chExt cx="5108730" cy="68704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94890616"/>
                      </p:ext>
                    </p:extLst>
                  </p:nvPr>
                </p:nvGraphicFramePr>
                <p:xfrm>
                  <a:off x="772381" y="3354540"/>
                  <a:ext cx="418966" cy="687041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18966" cy="68704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18415" ay="-1884488" az="-636060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74350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Server symbol">
                    <a:extLst>
                      <a:ext uri="{FF2B5EF4-FFF2-40B4-BE49-F238E27FC236}">
                        <a16:creationId xmlns:a16="http://schemas.microsoft.com/office/drawing/2014/main" id="{2BDF3891-2CD1-443B-8BE1-D8E64909F17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5509" y="2186338"/>
                    <a:ext cx="418966" cy="68704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0F0721-C59E-4147-9BF7-48265923349C}"/>
                  </a:ext>
                </a:extLst>
              </p:cNvPr>
              <p:cNvSpPr txBox="1"/>
              <p:nvPr/>
            </p:nvSpPr>
            <p:spPr>
              <a:xfrm>
                <a:off x="1520838" y="3526488"/>
                <a:ext cx="4360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3D model available in the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Powerpoint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’s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models</a:t>
                </a:r>
                <a:endParaRPr lang="fr-BE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EB2FC1A7-A64C-4ECA-BB0A-88304C15977D}"/>
                </a:ext>
              </a:extLst>
            </p:cNvPr>
            <p:cNvSpPr/>
            <p:nvPr/>
          </p:nvSpPr>
          <p:spPr>
            <a:xfrm>
              <a:off x="2658507" y="328425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024DF4-3DBC-41F0-AAB7-C27391DADAF2}"/>
              </a:ext>
            </a:extLst>
          </p:cNvPr>
          <p:cNvGrpSpPr/>
          <p:nvPr/>
        </p:nvGrpSpPr>
        <p:grpSpPr>
          <a:xfrm>
            <a:off x="575509" y="1042256"/>
            <a:ext cx="5338731" cy="900000"/>
            <a:chOff x="2658507" y="2548576"/>
            <a:chExt cx="5338731" cy="900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78D905-A7E1-4230-97C7-BAED798058CF}"/>
                </a:ext>
              </a:extLst>
            </p:cNvPr>
            <p:cNvGrpSpPr/>
            <p:nvPr/>
          </p:nvGrpSpPr>
          <p:grpSpPr>
            <a:xfrm>
              <a:off x="2812671" y="2598116"/>
              <a:ext cx="5184567" cy="800219"/>
              <a:chOff x="696545" y="2556171"/>
              <a:chExt cx="5184567" cy="800219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EF0B7D0-8B5C-4505-AB67-21CB0CBD9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696545" y="2660797"/>
                <a:ext cx="591672" cy="591668"/>
              </a:xfrm>
              <a:prstGeom prst="rect">
                <a:avLst/>
              </a:prstGeom>
              <a:effectLst/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B5EF2D-3973-464E-9ABA-7B4E6E705BE7}"/>
                  </a:ext>
                </a:extLst>
              </p:cNvPr>
              <p:cNvSpPr txBox="1"/>
              <p:nvPr/>
            </p:nvSpPr>
            <p:spPr>
              <a:xfrm>
                <a:off x="1520840" y="2556171"/>
                <a:ext cx="43602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5"/>
                  </a:rPr>
                  <a:t>https://www.flaticon.com/free-icon/anchor_619118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5B7CF9F-01A8-47EE-A708-EBC942374C3C}"/>
                </a:ext>
              </a:extLst>
            </p:cNvPr>
            <p:cNvSpPr/>
            <p:nvPr/>
          </p:nvSpPr>
          <p:spPr>
            <a:xfrm>
              <a:off x="2658507" y="2548576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9D1028-67B2-49BF-999F-3C0136881361}"/>
              </a:ext>
            </a:extLst>
          </p:cNvPr>
          <p:cNvGrpSpPr/>
          <p:nvPr/>
        </p:nvGrpSpPr>
        <p:grpSpPr>
          <a:xfrm>
            <a:off x="6347294" y="1043329"/>
            <a:ext cx="5603407" cy="900000"/>
            <a:chOff x="2626194" y="1015329"/>
            <a:chExt cx="5603407" cy="900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6B6C02-8BDE-452C-97BE-ADACB052EBB9}"/>
                </a:ext>
              </a:extLst>
            </p:cNvPr>
            <p:cNvGrpSpPr/>
            <p:nvPr/>
          </p:nvGrpSpPr>
          <p:grpSpPr>
            <a:xfrm>
              <a:off x="2790875" y="1069224"/>
              <a:ext cx="5438726" cy="800219"/>
              <a:chOff x="674749" y="1027279"/>
              <a:chExt cx="5438726" cy="80021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F62AD03-F809-4181-A00E-524F4E537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674749" y="1157453"/>
                <a:ext cx="570638" cy="570638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1E33F7-000B-4BF4-A92B-5677892E49DD}"/>
                  </a:ext>
                </a:extLst>
              </p:cNvPr>
              <p:cNvSpPr txBox="1"/>
              <p:nvPr/>
            </p:nvSpPr>
            <p:spPr>
              <a:xfrm>
                <a:off x="1520840" y="1027279"/>
                <a:ext cx="45926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18"/>
                  </a:rPr>
                  <a:t>https://www.flaticon.com/free-icon/laptop_689355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E24F81A2-016D-4C69-81EA-621A19B601EF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541C-58B2-446B-B9D3-BD9D94C948F9}"/>
              </a:ext>
            </a:extLst>
          </p:cNvPr>
          <p:cNvGrpSpPr/>
          <p:nvPr/>
        </p:nvGrpSpPr>
        <p:grpSpPr>
          <a:xfrm>
            <a:off x="6347294" y="2074109"/>
            <a:ext cx="5771785" cy="900000"/>
            <a:chOff x="2626194" y="1015329"/>
            <a:chExt cx="5771785" cy="900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8EB812A-543F-4C90-B907-5FFF0E587669}"/>
                </a:ext>
              </a:extLst>
            </p:cNvPr>
            <p:cNvGrpSpPr/>
            <p:nvPr/>
          </p:nvGrpSpPr>
          <p:grpSpPr>
            <a:xfrm>
              <a:off x="2834295" y="1065219"/>
              <a:ext cx="5563684" cy="800219"/>
              <a:chOff x="718169" y="1023274"/>
              <a:chExt cx="5563684" cy="800219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C2DA05-DCEE-4F03-889A-51C56181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718169" y="1183781"/>
                <a:ext cx="517982" cy="51798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1FEA21-422B-40B2-82BA-6A5124ADD8CF}"/>
                  </a:ext>
                </a:extLst>
              </p:cNvPr>
              <p:cNvSpPr txBox="1"/>
              <p:nvPr/>
            </p:nvSpPr>
            <p:spPr>
              <a:xfrm>
                <a:off x="1520840" y="1023274"/>
                <a:ext cx="4761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(with custom changes)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1"/>
                  </a:rPr>
                  <a:t>https://www.flaticon.com/free-icon/paint-bucket_479311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3578E6DD-6792-4BE6-A47C-59A3FFC832C8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717305-A65A-4479-BC1C-3EAFDA4639FF}"/>
              </a:ext>
            </a:extLst>
          </p:cNvPr>
          <p:cNvGrpSpPr/>
          <p:nvPr/>
        </p:nvGrpSpPr>
        <p:grpSpPr>
          <a:xfrm>
            <a:off x="6347294" y="3105963"/>
            <a:ext cx="5603407" cy="900000"/>
            <a:chOff x="2626194" y="1015329"/>
            <a:chExt cx="5603407" cy="900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25F35A7-46BE-4F96-9C31-D8F61963494B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DF6F0CD-B9CB-4346-8BAE-1C2C73417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31019-3985-4137-B5CB-9C146D5B020E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4"/>
                  </a:rPr>
                  <a:t>https://www.flaticon.com/free-icon/help_2597143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2A7E424-C5E0-4047-BF23-FD3EF70979A6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E510E1-4655-4A50-9ABC-BA3CF706AF44}"/>
              </a:ext>
            </a:extLst>
          </p:cNvPr>
          <p:cNvGrpSpPr/>
          <p:nvPr/>
        </p:nvGrpSpPr>
        <p:grpSpPr>
          <a:xfrm>
            <a:off x="6347294" y="4165750"/>
            <a:ext cx="5603407" cy="900000"/>
            <a:chOff x="2626194" y="1015329"/>
            <a:chExt cx="5603407" cy="9000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E80D54-48F6-496C-8C4B-615CD2BEE13F}"/>
                </a:ext>
              </a:extLst>
            </p:cNvPr>
            <p:cNvGrpSpPr/>
            <p:nvPr/>
          </p:nvGrpSpPr>
          <p:grpSpPr>
            <a:xfrm>
              <a:off x="2790875" y="1065219"/>
              <a:ext cx="5438726" cy="800219"/>
              <a:chOff x="674749" y="1023274"/>
              <a:chExt cx="5438726" cy="800219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EEEF3433-3B09-4AC9-BF21-E2995A55D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674749" y="1140361"/>
                <a:ext cx="604822" cy="60482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212AF2-A62F-4C2B-BB7C-58CC522341B9}"/>
                  </a:ext>
                </a:extLst>
              </p:cNvPr>
              <p:cNvSpPr txBox="1"/>
              <p:nvPr/>
            </p:nvSpPr>
            <p:spPr>
              <a:xfrm>
                <a:off x="1520841" y="1023274"/>
                <a:ext cx="459263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Icon made by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Freepik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From</a:t>
                </a:r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rgbClr val="E0303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www.flaticon.com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  <a:hlinkClick r:id="rId27"/>
                  </a:rPr>
                  <a:t>https://www.flaticon.com/free-icon/road-work_497720</a:t>
                </a:r>
                <a:r>
                  <a:rPr lang="fr-BE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endParaRPr lang="fr-BE" sz="1400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E55D9E9B-FF82-4AEE-B919-A15191F65E82}"/>
                </a:ext>
              </a:extLst>
            </p:cNvPr>
            <p:cNvSpPr/>
            <p:nvPr/>
          </p:nvSpPr>
          <p:spPr>
            <a:xfrm>
              <a:off x="2626194" y="1015329"/>
              <a:ext cx="900000" cy="900000"/>
            </a:xfrm>
            <a:prstGeom prst="flowChartConnector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976</Words>
  <Application>Microsoft Office PowerPoint</Application>
  <PresentationFormat>Widescreen</PresentationFormat>
  <Paragraphs>414</Paragraphs>
  <Slides>39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126</cp:revision>
  <dcterms:created xsi:type="dcterms:W3CDTF">2020-05-05T10:21:39Z</dcterms:created>
  <dcterms:modified xsi:type="dcterms:W3CDTF">2020-05-15T17:02:42Z</dcterms:modified>
</cp:coreProperties>
</file>